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endurance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faculty/ staff by </a:t>
            </a:r>
            <a:r>
              <a:rPr lang="en-US" dirty="0" err="1" smtClean="0"/>
              <a:t>Roshon</a:t>
            </a:r>
            <a:r>
              <a:rPr lang="en-US" dirty="0" smtClean="0"/>
              <a:t> Jackson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18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students might struggle with the challenges of college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students drop out of college because they do not have the resources or support to help them. </a:t>
            </a:r>
          </a:p>
          <a:p>
            <a:endParaRPr lang="en-US" dirty="0"/>
          </a:p>
          <a:p>
            <a:r>
              <a:rPr lang="en-US" dirty="0" smtClean="0"/>
              <a:t>Research from college drop outs has shown that some of the factors can relate back to financial issues, family issues, or a sense of loneliness. </a:t>
            </a:r>
          </a:p>
          <a:p>
            <a:endParaRPr lang="en-US" dirty="0"/>
          </a:p>
          <a:p>
            <a:r>
              <a:rPr lang="en-US" dirty="0" smtClean="0"/>
              <a:t>By providing these resources to college students, we might be able to get students more excited about college and prevent dropouts.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13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prevent dropouts.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social clubs that supports all of the students needs would be more helpful. </a:t>
            </a:r>
          </a:p>
          <a:p>
            <a:r>
              <a:rPr lang="en-US" dirty="0" smtClean="0"/>
              <a:t>By interviewing a college sophomore, I have found that he deals with the challenges of college by joining clubs and relying on his friends for support. </a:t>
            </a:r>
          </a:p>
          <a:p>
            <a:r>
              <a:rPr lang="en-US" dirty="0" smtClean="0"/>
              <a:t>Professors can explain to college students the importance of visiting office hours instead of just telling students the times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Explain to students how important it is to reach out instead of just explaining the expectations of college.</a:t>
            </a:r>
          </a:p>
          <a:p>
            <a:r>
              <a:rPr lang="en-US" dirty="0" smtClean="0"/>
              <a:t>Explain to students the importance of staying connected to family for emotional support.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266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Approaching adversities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way to help college students with the overwhelming work is to change the way the look at stress. </a:t>
            </a:r>
          </a:p>
          <a:p>
            <a:r>
              <a:rPr lang="en-US" dirty="0" smtClean="0"/>
              <a:t>One way to do that is to encourage college students to look at adversities as learning experiences.</a:t>
            </a:r>
          </a:p>
          <a:p>
            <a:r>
              <a:rPr lang="en-US" dirty="0" smtClean="0"/>
              <a:t>Professors can also explain to new incoming students to not give up if they come to a roadblock in their college career because “developmental crisis holds the opportunity to mature” (</a:t>
            </a:r>
            <a:r>
              <a:rPr lang="en-US" dirty="0" err="1" smtClean="0"/>
              <a:t>ruberman</a:t>
            </a:r>
            <a:r>
              <a:rPr lang="en-US" dirty="0" smtClean="0"/>
              <a:t>, 2014 p.104)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11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incoming freshman.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explaining all of the persistence methods to a young college student, the methods will be more likely to stick with </a:t>
            </a:r>
            <a:r>
              <a:rPr lang="en-US" smtClean="0"/>
              <a:t>the student.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0788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42</TotalTime>
  <Words>296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Times New Roman</vt:lpstr>
      <vt:lpstr>Vapor Trail</vt:lpstr>
      <vt:lpstr>College endurance</vt:lpstr>
      <vt:lpstr>Some students might struggle with the challenges of college </vt:lpstr>
      <vt:lpstr>Ways to prevent dropouts.</vt:lpstr>
      <vt:lpstr>Approaching adversities</vt:lpstr>
      <vt:lpstr>Target incoming freshman.</vt:lpstr>
    </vt:vector>
  </TitlesOfParts>
  <Company>Bloomsburg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endurance</dc:title>
  <dc:creator>Roshon D. Jackson</dc:creator>
  <cp:lastModifiedBy>Roshon D. Jackson</cp:lastModifiedBy>
  <cp:revision>5</cp:revision>
  <dcterms:created xsi:type="dcterms:W3CDTF">2015-03-17T21:44:15Z</dcterms:created>
  <dcterms:modified xsi:type="dcterms:W3CDTF">2015-03-17T23:19:38Z</dcterms:modified>
</cp:coreProperties>
</file>